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13/05/2019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4E47D5E-C13D-485F-8A52-594364D601B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E151B1C5-7D04-4CC2-B116-91FFDABF4CFA}"/>
              </a:ext>
            </a:extLst>
          </p:cNvPr>
          <p:cNvSpPr txBox="1"/>
          <p:nvPr/>
        </p:nvSpPr>
        <p:spPr>
          <a:xfrm>
            <a:off x="3691476" y="5074195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98D1E91-0373-465D-8BBF-8936A09AB67E}"/>
              </a:ext>
            </a:extLst>
          </p:cNvPr>
          <p:cNvSpPr/>
          <p:nvPr/>
        </p:nvSpPr>
        <p:spPr>
          <a:xfrm>
            <a:off x="5222449" y="716437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99EE78-0A11-464C-A705-FEAEF31BF9B0}"/>
              </a:ext>
            </a:extLst>
          </p:cNvPr>
          <p:cNvSpPr/>
          <p:nvPr/>
        </p:nvSpPr>
        <p:spPr>
          <a:xfrm>
            <a:off x="1329179" y="241326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DAFFE01-3B9F-404F-B98A-8BE904FED530}"/>
              </a:ext>
            </a:extLst>
          </p:cNvPr>
          <p:cNvCxnSpPr/>
          <p:nvPr/>
        </p:nvCxnSpPr>
        <p:spPr>
          <a:xfrm flipV="1">
            <a:off x="6353666" y="426091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9B2898A-B320-4A7C-B75B-595D81853FD9}"/>
              </a:ext>
            </a:extLst>
          </p:cNvPr>
          <p:cNvCxnSpPr/>
          <p:nvPr/>
        </p:nvCxnSpPr>
        <p:spPr>
          <a:xfrm flipV="1">
            <a:off x="6353666" y="71643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151BA9E-40C4-49BE-9AC4-F1126746553A}"/>
              </a:ext>
            </a:extLst>
          </p:cNvPr>
          <p:cNvCxnSpPr/>
          <p:nvPr/>
        </p:nvCxnSpPr>
        <p:spPr>
          <a:xfrm flipV="1">
            <a:off x="1332689" y="426091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FC0991A-A39B-476B-A658-1427960AA1F6}"/>
              </a:ext>
            </a:extLst>
          </p:cNvPr>
          <p:cNvCxnSpPr/>
          <p:nvPr/>
        </p:nvCxnSpPr>
        <p:spPr>
          <a:xfrm flipV="1">
            <a:off x="1329179" y="71643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B3C635-E4B8-4C88-A46F-479153F3AB71}"/>
              </a:ext>
            </a:extLst>
          </p:cNvPr>
          <p:cNvSpPr/>
          <p:nvPr/>
        </p:nvSpPr>
        <p:spPr>
          <a:xfrm>
            <a:off x="1864952" y="2821021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83E867-5AD3-47DA-8D78-3560B9B43F80}"/>
              </a:ext>
            </a:extLst>
          </p:cNvPr>
          <p:cNvSpPr/>
          <p:nvPr/>
        </p:nvSpPr>
        <p:spPr>
          <a:xfrm>
            <a:off x="4982417" y="1456542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5837448" y="4243868"/>
            <a:ext cx="3117465" cy="136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5837448" y="1456542"/>
            <a:ext cx="3117465" cy="136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1864952" y="1456542"/>
            <a:ext cx="3117465" cy="1364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1855174" y="4243868"/>
            <a:ext cx="3127243" cy="1335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EBFAF327-1DAC-4B82-9527-9963D3DBD46A}"/>
              </a:ext>
            </a:extLst>
          </p:cNvPr>
          <p:cNvSpPr/>
          <p:nvPr/>
        </p:nvSpPr>
        <p:spPr>
          <a:xfrm>
            <a:off x="1906621" y="1456542"/>
            <a:ext cx="7577847" cy="4175773"/>
          </a:xfrm>
          <a:custGeom>
            <a:avLst/>
            <a:gdLst>
              <a:gd name="connsiteX0" fmla="*/ 0 w 7540079"/>
              <a:gd name="connsiteY0" fmla="*/ 4191995 h 4191995"/>
              <a:gd name="connsiteX1" fmla="*/ 1624519 w 7540079"/>
              <a:gd name="connsiteY1" fmla="*/ 3929348 h 4191995"/>
              <a:gd name="connsiteX2" fmla="*/ 1955260 w 7540079"/>
              <a:gd name="connsiteY2" fmla="*/ 3822344 h 4191995"/>
              <a:gd name="connsiteX3" fmla="*/ 1809345 w 7540079"/>
              <a:gd name="connsiteY3" fmla="*/ 2810667 h 4191995"/>
              <a:gd name="connsiteX4" fmla="*/ 2762656 w 7540079"/>
              <a:gd name="connsiteY4" fmla="*/ 2791212 h 4191995"/>
              <a:gd name="connsiteX5" fmla="*/ 3638145 w 7540079"/>
              <a:gd name="connsiteY5" fmla="*/ 1905995 h 4191995"/>
              <a:gd name="connsiteX6" fmla="*/ 5009745 w 7540079"/>
              <a:gd name="connsiteY6" fmla="*/ 2149186 h 4191995"/>
              <a:gd name="connsiteX7" fmla="*/ 5953328 w 7540079"/>
              <a:gd name="connsiteY7" fmla="*/ 1079144 h 4191995"/>
              <a:gd name="connsiteX8" fmla="*/ 5797685 w 7540079"/>
              <a:gd name="connsiteY8" fmla="*/ 651127 h 4191995"/>
              <a:gd name="connsiteX9" fmla="*/ 6906639 w 7540079"/>
              <a:gd name="connsiteY9" fmla="*/ 1400157 h 4191995"/>
              <a:gd name="connsiteX10" fmla="*/ 7538936 w 7540079"/>
              <a:gd name="connsiteY10" fmla="*/ 845680 h 4191995"/>
              <a:gd name="connsiteX11" fmla="*/ 7062281 w 7540079"/>
              <a:gd name="connsiteY11" fmla="*/ 77195 h 4191995"/>
              <a:gd name="connsiteX12" fmla="*/ 7062281 w 7540079"/>
              <a:gd name="connsiteY12" fmla="*/ 67467 h 419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40079" h="4191995">
                <a:moveTo>
                  <a:pt x="0" y="4191995"/>
                </a:moveTo>
                <a:lnTo>
                  <a:pt x="1624519" y="3929348"/>
                </a:lnTo>
                <a:cubicBezTo>
                  <a:pt x="1950396" y="3867740"/>
                  <a:pt x="1924456" y="4008791"/>
                  <a:pt x="1955260" y="3822344"/>
                </a:cubicBezTo>
                <a:cubicBezTo>
                  <a:pt x="1986064" y="3635897"/>
                  <a:pt x="1674779" y="2982522"/>
                  <a:pt x="1809345" y="2810667"/>
                </a:cubicBezTo>
                <a:cubicBezTo>
                  <a:pt x="1943911" y="2638812"/>
                  <a:pt x="2457856" y="2941991"/>
                  <a:pt x="2762656" y="2791212"/>
                </a:cubicBezTo>
                <a:cubicBezTo>
                  <a:pt x="3067456" y="2640433"/>
                  <a:pt x="3263630" y="2012999"/>
                  <a:pt x="3638145" y="1905995"/>
                </a:cubicBezTo>
                <a:cubicBezTo>
                  <a:pt x="4012660" y="1798991"/>
                  <a:pt x="4623881" y="2286994"/>
                  <a:pt x="5009745" y="2149186"/>
                </a:cubicBezTo>
                <a:cubicBezTo>
                  <a:pt x="5395609" y="2011377"/>
                  <a:pt x="5822005" y="1328821"/>
                  <a:pt x="5953328" y="1079144"/>
                </a:cubicBezTo>
                <a:cubicBezTo>
                  <a:pt x="6084651" y="829467"/>
                  <a:pt x="5638800" y="597625"/>
                  <a:pt x="5797685" y="651127"/>
                </a:cubicBezTo>
                <a:cubicBezTo>
                  <a:pt x="5956570" y="704629"/>
                  <a:pt x="6616431" y="1367732"/>
                  <a:pt x="6906639" y="1400157"/>
                </a:cubicBezTo>
                <a:cubicBezTo>
                  <a:pt x="7196847" y="1432582"/>
                  <a:pt x="7512996" y="1066174"/>
                  <a:pt x="7538936" y="845680"/>
                </a:cubicBezTo>
                <a:cubicBezTo>
                  <a:pt x="7564876" y="625186"/>
                  <a:pt x="7141723" y="206897"/>
                  <a:pt x="7062281" y="77195"/>
                </a:cubicBezTo>
                <a:cubicBezTo>
                  <a:pt x="6982839" y="-52507"/>
                  <a:pt x="7022560" y="7480"/>
                  <a:pt x="7062281" y="67467"/>
                </a:cubicBezTo>
              </a:path>
            </a:pathLst>
          </a:cu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2C1E44D0-36EC-43AC-9A7C-19A0F3AE9EE1}"/>
              </a:ext>
            </a:extLst>
          </p:cNvPr>
          <p:cNvSpPr/>
          <p:nvPr/>
        </p:nvSpPr>
        <p:spPr>
          <a:xfrm>
            <a:off x="8846501" y="1427358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466183" y="5108349"/>
            <a:ext cx="843418" cy="9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88</Words>
  <Application>Microsoft Office PowerPoint</Application>
  <PresentationFormat>Widescreen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28</cp:revision>
  <dcterms:created xsi:type="dcterms:W3CDTF">2019-05-04T19:29:04Z</dcterms:created>
  <dcterms:modified xsi:type="dcterms:W3CDTF">2019-05-14T03:09:02Z</dcterms:modified>
</cp:coreProperties>
</file>